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725DF5-643F-4D14-ABCC-5D751894EF6A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9C26BD-E53D-4ADC-9246-A9711C40E60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725DF5-643F-4D14-ABCC-5D751894EF6A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9C26BD-E53D-4ADC-9246-A9711C40E6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725DF5-643F-4D14-ABCC-5D751894EF6A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9C26BD-E53D-4ADC-9246-A9711C40E60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725DF5-643F-4D14-ABCC-5D751894EF6A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9C26BD-E53D-4ADC-9246-A9711C40E6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725DF5-643F-4D14-ABCC-5D751894EF6A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9C26BD-E53D-4ADC-9246-A9711C40E6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725DF5-643F-4D14-ABCC-5D751894EF6A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9C26BD-E53D-4ADC-9246-A9711C40E6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725DF5-643F-4D14-ABCC-5D751894EF6A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9C26BD-E53D-4ADC-9246-A9711C40E601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725DF5-643F-4D14-ABCC-5D751894EF6A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9C26BD-E53D-4ADC-9246-A9711C40E6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725DF5-643F-4D14-ABCC-5D751894EF6A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9C26BD-E53D-4ADC-9246-A9711C40E60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725DF5-643F-4D14-ABCC-5D751894EF6A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9C26BD-E53D-4ADC-9246-A9711C40E6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725DF5-643F-4D14-ABCC-5D751894EF6A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9C26BD-E53D-4ADC-9246-A9711C40E6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C725DF5-643F-4D14-ABCC-5D751894EF6A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F9C26BD-E53D-4ADC-9246-A9711C40E601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14356"/>
            <a:ext cx="7772400" cy="4643469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Дистанционные занятия объединения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«Радуга чудес 1»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педагога дополнительного образования Михайлиной А.В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643050"/>
            <a:ext cx="7498080" cy="4605350"/>
          </a:xfrm>
        </p:spPr>
        <p:txBody>
          <a:bodyPr/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06.04.2020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Розы из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гофробумаги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Здравствуйте!  В условиях карантина наши занятия будут проводиться дистанционно. Предоставленные  материалы вы можете использовать в свободное от учебы время.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Screenshot_20200213-215612.png"/>
          <p:cNvPicPr>
            <a:picLocks noChangeAspect="1"/>
          </p:cNvPicPr>
          <p:nvPr/>
        </p:nvPicPr>
        <p:blipFill>
          <a:blip r:embed="rId2"/>
          <a:srcRect t="18750" b="20833"/>
          <a:stretch>
            <a:fillRect/>
          </a:stretch>
        </p:blipFill>
        <p:spPr>
          <a:xfrm>
            <a:off x="2571736" y="2786058"/>
            <a:ext cx="2714644" cy="29157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428604"/>
            <a:ext cx="7498080" cy="5819796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08.04.2020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Гиацинты из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гофробумаги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13.04.2020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Аппликация из ватных дисков «Подснежник»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creenshot_20200423-205857.png"/>
          <p:cNvPicPr>
            <a:picLocks noChangeAspect="1"/>
          </p:cNvPicPr>
          <p:nvPr/>
        </p:nvPicPr>
        <p:blipFill>
          <a:blip r:embed="rId2" cstate="print"/>
          <a:srcRect t="22917" b="18749"/>
          <a:stretch>
            <a:fillRect/>
          </a:stretch>
        </p:blipFill>
        <p:spPr>
          <a:xfrm>
            <a:off x="2285984" y="1206484"/>
            <a:ext cx="1857388" cy="1926194"/>
          </a:xfrm>
          <a:prstGeom prst="rect">
            <a:avLst/>
          </a:prstGeom>
        </p:spPr>
      </p:pic>
      <p:pic>
        <p:nvPicPr>
          <p:cNvPr id="5" name="Рисунок 4" descr="Screenshot_20200425-202510.png"/>
          <p:cNvPicPr>
            <a:picLocks noChangeAspect="1"/>
          </p:cNvPicPr>
          <p:nvPr/>
        </p:nvPicPr>
        <p:blipFill>
          <a:blip r:embed="rId3" cstate="print"/>
          <a:srcRect t="18750" b="13541"/>
          <a:stretch>
            <a:fillRect/>
          </a:stretch>
        </p:blipFill>
        <p:spPr>
          <a:xfrm>
            <a:off x="2285984" y="3929066"/>
            <a:ext cx="2000251" cy="240772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500042"/>
            <a:ext cx="7498080" cy="5748358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15.04.2020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Объемная аппликация «Кораблик»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20.04.2020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Цветущее дерево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creenshot_20200422-223310.png"/>
          <p:cNvPicPr>
            <a:picLocks noChangeAspect="1"/>
          </p:cNvPicPr>
          <p:nvPr/>
        </p:nvPicPr>
        <p:blipFill>
          <a:blip r:embed="rId2" cstate="print"/>
          <a:srcRect t="13542" b="15624"/>
          <a:stretch>
            <a:fillRect/>
          </a:stretch>
        </p:blipFill>
        <p:spPr>
          <a:xfrm>
            <a:off x="2500298" y="1357298"/>
            <a:ext cx="1743928" cy="2196073"/>
          </a:xfrm>
          <a:prstGeom prst="rect">
            <a:avLst/>
          </a:prstGeom>
        </p:spPr>
      </p:pic>
      <p:pic>
        <p:nvPicPr>
          <p:cNvPr id="5" name="Рисунок 4" descr="Screenshot_20200420-225323.png"/>
          <p:cNvPicPr>
            <a:picLocks noChangeAspect="1"/>
          </p:cNvPicPr>
          <p:nvPr/>
        </p:nvPicPr>
        <p:blipFill>
          <a:blip r:embed="rId3" cstate="print"/>
          <a:srcRect t="18750" b="19791"/>
          <a:stretch>
            <a:fillRect/>
          </a:stretch>
        </p:blipFill>
        <p:spPr>
          <a:xfrm>
            <a:off x="2571736" y="4357694"/>
            <a:ext cx="1798046" cy="196454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85728"/>
            <a:ext cx="7498080" cy="5962672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22.04.2020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Ангелочек из ватных дисков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27.04.2020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Объемная аппликация «Одуванчик»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creenshot_20200422-130706.png"/>
          <p:cNvPicPr>
            <a:picLocks noChangeAspect="1"/>
          </p:cNvPicPr>
          <p:nvPr/>
        </p:nvPicPr>
        <p:blipFill>
          <a:blip r:embed="rId2"/>
          <a:srcRect t="20833" b="22917"/>
          <a:stretch>
            <a:fillRect/>
          </a:stretch>
        </p:blipFill>
        <p:spPr>
          <a:xfrm>
            <a:off x="2500298" y="1142984"/>
            <a:ext cx="2000251" cy="2000265"/>
          </a:xfrm>
          <a:prstGeom prst="rect">
            <a:avLst/>
          </a:prstGeom>
        </p:spPr>
      </p:pic>
      <p:pic>
        <p:nvPicPr>
          <p:cNvPr id="5" name="Рисунок 4" descr="Screenshot_20200209-222950.png"/>
          <p:cNvPicPr>
            <a:picLocks noChangeAspect="1"/>
          </p:cNvPicPr>
          <p:nvPr/>
        </p:nvPicPr>
        <p:blipFill>
          <a:blip r:embed="rId3" cstate="print"/>
          <a:srcRect t="20833" b="22917"/>
          <a:stretch>
            <a:fillRect/>
          </a:stretch>
        </p:blipFill>
        <p:spPr>
          <a:xfrm>
            <a:off x="2643174" y="4214818"/>
            <a:ext cx="2143127" cy="214314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85728"/>
            <a:ext cx="7498080" cy="5962672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29.04.2020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Весточка памяти на 9 Мая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creenshot_20200318-021044.png"/>
          <p:cNvPicPr>
            <a:picLocks noChangeAspect="1"/>
          </p:cNvPicPr>
          <p:nvPr/>
        </p:nvPicPr>
        <p:blipFill>
          <a:blip r:embed="rId2"/>
          <a:srcRect t="7291" b="36458"/>
          <a:stretch>
            <a:fillRect/>
          </a:stretch>
        </p:blipFill>
        <p:spPr>
          <a:xfrm>
            <a:off x="2428860" y="1357298"/>
            <a:ext cx="3571875" cy="3571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3797304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38</TotalTime>
  <Words>87</Words>
  <Application>Microsoft Office PowerPoint</Application>
  <PresentationFormat>Экран (4:3)</PresentationFormat>
  <Paragraphs>36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Солнцестояние</vt:lpstr>
      <vt:lpstr>Дистанционные занятия объединения  «Радуга чудес 1»  педагога дополнительного образования Михайлиной А.В</vt:lpstr>
      <vt:lpstr>Здравствуйте!  В условиях карантина наши занятия будут проводиться дистанционно. Предоставленные  материалы вы можете использовать в свободное от учебы время.</vt:lpstr>
      <vt:lpstr>Слайд 3</vt:lpstr>
      <vt:lpstr>Слайд 4</vt:lpstr>
      <vt:lpstr>Слайд 5</vt:lpstr>
      <vt:lpstr>Слайд 6</vt:lpstr>
      <vt:lpstr>Спасибо за внимание!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Дистанционные занятия объединения  «Радуга чудес 1»  педагога дополнительного образования Михайлиной А.В</dc:title>
  <dc:creator>User</dc:creator>
  <cp:lastModifiedBy>User</cp:lastModifiedBy>
  <cp:revision>4</cp:revision>
  <dcterms:created xsi:type="dcterms:W3CDTF">2020-04-26T17:19:31Z</dcterms:created>
  <dcterms:modified xsi:type="dcterms:W3CDTF">2020-04-26T17:58:05Z</dcterms:modified>
</cp:coreProperties>
</file>